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8" r:id="rId3"/>
    <p:sldId id="256" r:id="rId4"/>
    <p:sldId id="257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7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89;&#1257;&#1079;&#1076;&#1110;&#1082;.docx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84;&#1241;&#1090;&#1110;&#1085;%20&#1179;&#1072;&#1088;&#1072;%20&#1089;&#1257;&#1079;&#1076;&#1077;&#1088;.docx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84;&#1241;&#1090;&#1110;&#1085;%20&#1179;&#1072;&#1088;&#1072;%20&#1089;&#1257;&#1079;&#1076;&#1077;&#1088;.docx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179;&#1072;&#1088;&#1072;%20&#1089;&#1257;&#1079;&#1076;&#1077;&#1088;.docx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1%20&#1090;&#1086;&#1087;.docx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3%20&#1090;&#1086;&#1087;.docx" TargetMode="External"/><Relationship Id="rId4" Type="http://schemas.openxmlformats.org/officeDocument/2006/relationships/hyperlink" Target="2%20&#1090;&#1086;&#1087;.docx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85;&#1077;%20&#1090;&#1091;&#1088;&#1072;&#1083;&#1099;%20&#1073;&#1110;&#1083;&#1076;&#1110;&#1082;.pptx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hyperlink" Target="&#1089;&#1087;&#1086;&#1088;&#1090;%20&#1090;&#1199;&#1088;&#1083;&#1077;&#1088;&#1110;.pptx" TargetMode="External"/><Relationship Id="rId4" Type="http://schemas.openxmlformats.org/officeDocument/2006/relationships/hyperlink" Target="&#1092;&#1086;&#1090;&#1086;%20&#1089;&#1087;&#1086;&#1088;&#1090;&#1089;&#1084;&#1077;&#1085;.doc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92;&#1086;&#1090;&#1086;%20&#1089;&#1087;&#1086;&#1088;&#1090;&#1089;&#1084;&#1077;&#1085;.docx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KazTube.kz%20-%20&#1050;&#1072;&#1079;&#1072;&#1093;&#1089;&#1082;&#1080;&#1077;%20&#1053;&#1072;&#1094;&#1080;&#1086;&#1085;&#1072;&#1083;&#1100;&#1085;&#1099;&#1077;%20&#1048;&#1075;&#1088;&#1099;%20(&#1050;&#1099;&#1079;%20&#1050;&#1091;&#1091;).avi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0.wmf"/><Relationship Id="rId2" Type="http://schemas.openxmlformats.org/officeDocument/2006/relationships/hyperlink" Target="KazTube.kz%20-%20&#1050;&#1072;&#1079;&#1072;&#1093;&#1089;&#1082;&#1080;&#1077;%20&#1053;&#1072;&#1094;&#1080;&#1086;&#1085;&#1072;&#1083;&#1100;&#1085;&#1099;&#1077;%20&#1048;&#1075;&#1088;&#1099;%20(&#1058;&#1077;&#1085;&#1075;&#1077;%20&#1040;&#1083;&#1091;).avi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KazTube.kz%20-%20&#1050;&#1072;&#1079;&#1072;&#1093;&#1089;&#1082;&#1080;&#1077;%20&#1053;&#1072;&#1094;&#1080;&#1086;&#1085;&#1072;&#1083;&#1100;&#1085;&#1099;&#1077;%20&#1048;&#1075;&#1088;&#1099;%20(&#1041;&#1072;&#1081;&#1075;&#1072;).avi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jpeg"/><Relationship Id="rId10" Type="http://schemas.openxmlformats.org/officeDocument/2006/relationships/hyperlink" Target="KazTube.kz%20-%20&#1050;&#1072;&#1079;&#1072;&#1093;&#1089;&#1082;&#1080;&#1077;%20&#1053;&#1072;&#1094;&#1080;&#1086;&#1085;&#1072;&#1083;&#1100;&#1085;&#1099;&#1077;%20&#1048;&#1075;&#1088;&#1099;%20(&#1040;&#1091;&#1076;&#1072;&#1088;&#1099;&#1089;&#1087;&#1072;&#1082;).avi" TargetMode="External"/><Relationship Id="rId4" Type="http://schemas.openxmlformats.org/officeDocument/2006/relationships/hyperlink" Target="KazTube.kz%20-%20&#1050;&#1072;&#1079;&#1072;&#1093;&#1089;&#1082;&#1080;&#1077;%20&#1053;&#1072;&#1094;&#1080;&#1086;&#1085;&#1072;&#1083;&#1100;&#1085;&#1099;&#1077;%20&#1048;&#1075;&#1088;&#1099;%20(&#1082;&#1072;&#1079;&#1072;&#1082;&#1096;&#1072;%20&#1050;&#1091;&#1088;&#1077;&#1089;).avi" TargetMode="Externa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214422"/>
            <a:ext cx="74223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Наурыздың он алтысы</a:t>
            </a:r>
          </a:p>
          <a:p>
            <a:pPr algn="ctr"/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Сынып жұмысы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Фоны для презентаций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14546" y="357166"/>
            <a:ext cx="43611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“Арқан тарту” ойыны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142984"/>
            <a:ext cx="600079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85984" y="3929066"/>
            <a:ext cx="518744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Өнер –                                           искуство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Би –                                               танец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Күрес –                                         борьба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Мықты –                                       крепкий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Күшті  -                                         сильный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Ойын –                                           игра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Жарыс –                                        соревнование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Бәйге –                                          байга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Шаңғы -                                        лыжи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43570" y="4071942"/>
            <a:ext cx="1357322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43570" y="4357694"/>
            <a:ext cx="1143008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3570" y="4643446"/>
            <a:ext cx="1071570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86446" y="5000636"/>
            <a:ext cx="1071570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86446" y="5286388"/>
            <a:ext cx="1214446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5572140"/>
            <a:ext cx="857256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3570" y="5857892"/>
            <a:ext cx="1857388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43570" y="6143644"/>
            <a:ext cx="1000132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15008" y="6500834"/>
            <a:ext cx="928694" cy="1428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Фоны для презентаций\c038d85627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85720" y="428604"/>
            <a:ext cx="792961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Мәтінге дейінгі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жұмыс: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Сөздікпен жұмыс: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а)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берілген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сөздердің оқылуымен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аудармасымен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қолданылу аясымен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таныстыру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ә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)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сөздерді хормен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жекелеп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оқытып шығу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б)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сол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сөздерді қатыстыра отырып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1-2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 тіркестерін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сөйлемдер құрату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8" descr="BRD486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6996112" y="4738688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Фоны для презентаций\213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2"/>
            <a:ext cx="9143999" cy="6858632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500166" y="0"/>
            <a:ext cx="7643834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        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Сергіту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сәті.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Шаршадым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«уһ»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Ренжідім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 </a:t>
            </a:r>
            <a:r>
              <a:rPr kumimoji="0" lang="ru-RU" sz="400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туһ»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Қорықтым </a:t>
            </a:r>
            <a:r>
              <a:rPr kumimoji="0" lang="ru-RU" sz="40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«ой»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Өкіндім </a:t>
            </a:r>
            <a:r>
              <a:rPr kumimoji="0" lang="ru-RU" sz="400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«аһ»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Шарасыз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«еһ»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Таңырқап </a:t>
            </a:r>
            <a:r>
              <a:rPr kumimoji="0" lang="ru-RU" sz="40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«о»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Кейідім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«и»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Біліп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ап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«е»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Қуанып </a:t>
            </a:r>
            <a:r>
              <a:rPr kumimoji="0" lang="ru-RU" sz="400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«ха-ха-ха»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дедім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4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8" descr="BRD4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14312" y="166688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BRD4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152400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Фоны для презентаций\c038d85627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85720" y="428604"/>
            <a:ext cx="7929618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Мәтінмен жұмыс: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6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kk-KZ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Оқушыларға</a:t>
            </a:r>
            <a:r>
              <a:rPr kumimoji="0" lang="kk-KZ" sz="36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жекелеп, </a:t>
            </a:r>
            <a:r>
              <a:rPr lang="kk-KZ" sz="36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кезекпе-кезек оқытып шығу.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kk-KZ" sz="36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lang="kk-KZ" sz="36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Мәтінді орыс тіліне аудару</a:t>
            </a:r>
            <a:endParaRPr lang="en-US" sz="36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pic>
        <p:nvPicPr>
          <p:cNvPr id="4" name="Picture 5" descr="67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5500702"/>
            <a:ext cx="106680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Фоны для презентаций\c038d85627e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428604"/>
            <a:ext cx="91440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Мәтіннен</a:t>
            </a:r>
            <a:r>
              <a:rPr kumimoji="0" lang="ru-RU" sz="28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кейінгі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</a:t>
            </a:r>
            <a:r>
              <a:rPr kumimoji="0" lang="ru-RU" sz="28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жұмыс: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 бойынша сұрақтарға жауап беру.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kk-KZ" sz="32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 ненің негізгі бөлігі?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Спортта нелер ұйымдастырылады?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Ол неше түрге бөлінеді? Қандай?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Сен қандай спорт түрлерін білесін?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Қазақстандағы спорттың кең таралған түрінің бірі қандай?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kk-KZ" sz="3200" b="1" i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Шаңғымен қайда серуендеуге болады?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kk-KZ" sz="3600" b="1" i="1" dirty="0" smtClean="0"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pic>
        <p:nvPicPr>
          <p:cNvPr id="4" name="Picture 5" descr="67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77200" y="5572140"/>
            <a:ext cx="106680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Фоны для презентаций\213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2"/>
            <a:ext cx="9143999" cy="6858632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14281" y="0"/>
            <a:ext cx="8929719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Өздік жұмыс: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Мәтіндегі қарамен белгіленген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сөздердің дауыссыз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дыбыстарының түрлерін ажыратыңыздар.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Үлгі: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спорт.    С,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т –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қатаң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р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 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үнді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90846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292285">
            <a:off x="6469856" y="4296569"/>
            <a:ext cx="2297113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Фоны для презентаций\3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21429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Топпен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жұмыс: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file"/>
              </a:rPr>
              <a:t>топ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Бірінші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абзацты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оқып, постерге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негізгі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мәліметтерді жазыңыздар, суреттеңіздер.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4" action="ppaction://hlinkfile"/>
              </a:rPr>
              <a:t>топ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Екінші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абзацты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оқып, постерге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негізгі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мәліметтерді жазыңыздар, суреттеңіздер.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III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5" action="ppaction://hlinkfile"/>
              </a:rPr>
              <a:t>топ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Үшінші абзацты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оқып, постерге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негізгі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мәліметтерді жазыңыздар, суреттеңіздер.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Тақтаға әр топтан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баладан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шығып, тапсырманы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қорғайсыздар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Фоны для презентаций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14282" y="0"/>
            <a:ext cx="892971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Ойын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«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кім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тапқыр»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Ойын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шарты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3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оқушы шығып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спорт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түрлерін қимыл арқылы көрсетеді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Отырған оқушылар оның қай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түрлерін көрсетіп тұрғанын табулары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керек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Фоны для презентаций\23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9144000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Жазылым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Жақшаны ашып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сөйлемдерді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аударып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жаз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1.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Спортпен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айналысқанды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люблю.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2.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Два раза в неделю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жаттығу залына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барамын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Жаттығу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5-6 часов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өтеді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Жазылым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Сөйлемдерді аударып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жаз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жіктік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жалғауларын белгіле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спортпен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айналысқанды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люблю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Сен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два раза в неделю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жаттығу залына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барасың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досым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екеуміз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футболиспіз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спорттың қай түрімен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занимаетесь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Фоны для презентаций\41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85720" y="357166"/>
            <a:ext cx="872597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Қорытынды</a:t>
            </a: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pres?slideindex=1&amp;slidetitle="/>
              </a:rPr>
              <a:t>-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Бүгін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не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туралы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білдік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4" action="ppaction://hlinkfile"/>
              </a:rPr>
              <a:t>-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Қазақстанның қандай спортшылар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бар?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Елімізде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спорт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қалай дамып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келеді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  <a:hlinkClick r:id="rId5" action="ppaction://hlinkpres?slideindex=1&amp;slidetitle="/>
              </a:rPr>
              <a:t>-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Спорт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түрлерін ата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Адам спорт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түрлерімен айналысса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неге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жетеді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Фоны для презентаций\сер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37475"/>
            <a:ext cx="9143999" cy="6895475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571736" y="1071546"/>
            <a:ext cx="4357718" cy="571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түрлері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571744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57422" y="2643182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9124" y="2643182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волейбол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43702" y="2643182"/>
            <a:ext cx="1714512" cy="5000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баскетбол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29454" y="3500438"/>
            <a:ext cx="2000264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велоспорт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2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бокс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4612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10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42910" y="2071678"/>
            <a:ext cx="79296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482700" y="1875226"/>
            <a:ext cx="500068" cy="35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392877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7858148" y="2786058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036083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5036347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7250925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1464447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536149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5536413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214282" y="4143380"/>
            <a:ext cx="857252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өмірді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ұзартады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ңбек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ширатады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дейді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халық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даналығы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Ендеше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бүгінгі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сабағымызда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түрлері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спорттың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өміріндегі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алатын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орны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спортының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мақтаныштары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сөйлесеміз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71736" y="1071546"/>
            <a:ext cx="442915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ны для презентаций\Christmas-gifts-13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6" name="Прямоугольник 5"/>
          <p:cNvSpPr/>
          <p:nvPr/>
        </p:nvSpPr>
        <p:spPr>
          <a:xfrm>
            <a:off x="3357554" y="4643446"/>
            <a:ext cx="1928826" cy="221455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4000504"/>
            <a:ext cx="1928826" cy="28574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15174" y="5072074"/>
            <a:ext cx="1928826" cy="178592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руглая лента лицом вниз 12"/>
          <p:cNvSpPr/>
          <p:nvPr/>
        </p:nvSpPr>
        <p:spPr>
          <a:xfrm>
            <a:off x="3500430" y="5214950"/>
            <a:ext cx="1500198" cy="1285884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Круглая лента лицом вниз 13"/>
          <p:cNvSpPr/>
          <p:nvPr/>
        </p:nvSpPr>
        <p:spPr>
          <a:xfrm>
            <a:off x="5500694" y="4357694"/>
            <a:ext cx="1500198" cy="1285884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Круглая лента лицом вниз 14"/>
          <p:cNvSpPr/>
          <p:nvPr/>
        </p:nvSpPr>
        <p:spPr>
          <a:xfrm>
            <a:off x="7429520" y="5286388"/>
            <a:ext cx="1500198" cy="1285884"/>
          </a:xfrm>
          <a:prstGeom prst="ellipse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85786" y="357166"/>
            <a:ext cx="740895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Табыс баспалдағы</a:t>
            </a:r>
            <a:endParaRPr kumimoji="0" lang="kk-KZ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7" name="Рисунок 16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214282" y="17859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19" name="Рисунок 18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366682" y="19383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0" name="Рисунок 19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519082" y="20907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1" name="Рисунок 20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671482" y="22431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2" name="Рисунок 21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823882" y="23955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3" name="Рисунок 22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976282" y="25479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4" name="Рисунок 23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1128682" y="27003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5" name="Рисунок 24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1281082" y="28527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6" name="Рисунок 25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1433482" y="30051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7" name="Рисунок 26" descr="Скачать Картинка ученика начальной школы 1024x1072 px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8527" t="5446" r="20738" b="6253"/>
          <a:stretch/>
        </p:blipFill>
        <p:spPr bwMode="auto">
          <a:xfrm>
            <a:off x="1585882" y="3157526"/>
            <a:ext cx="642942" cy="1133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8" name="Рисунок 27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35099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6623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8147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9671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41195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2719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4243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D:\НУРБЕРГЕН\ДА!ДА!ДА!\КАРТИНКИ\анимашка-2\milash91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4576762"/>
            <a:ext cx="642942" cy="11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3" descr="2d43992fdf9f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Рисунок 2" descr="8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3214688"/>
            <a:ext cx="3929062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Қуыршақ-0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 r="-6"/>
          <a:stretch>
            <a:fillRect/>
          </a:stretch>
        </p:blipFill>
        <p:spPr bwMode="auto">
          <a:xfrm rot="21000000" flipH="1">
            <a:off x="1479550" y="2952750"/>
            <a:ext cx="1309688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WordArt 6"/>
          <p:cNvSpPr>
            <a:spLocks noChangeArrowheads="1" noChangeShapeType="1" noTextEdit="1"/>
          </p:cNvSpPr>
          <p:nvPr/>
        </p:nvSpPr>
        <p:spPr bwMode="auto">
          <a:xfrm>
            <a:off x="2209800" y="1371600"/>
            <a:ext cx="5486400" cy="1019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Оқушыларды бағалау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mph" presetSubtype="0" repeatCount="2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154018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1" name="AutoShape 5" descr="Водяные капли"/>
          <p:cNvSpPr>
            <a:spLocks noChangeArrowheads="1"/>
          </p:cNvSpPr>
          <p:nvPr/>
        </p:nvSpPr>
        <p:spPr bwMode="auto">
          <a:xfrm>
            <a:off x="0" y="228600"/>
            <a:ext cx="8153400" cy="6858000"/>
          </a:xfrm>
          <a:prstGeom prst="star32">
            <a:avLst>
              <a:gd name="adj" fmla="val 11407"/>
            </a:avLst>
          </a:prstGeom>
          <a:gradFill rotWithShape="1">
            <a:gsLst>
              <a:gs pos="0">
                <a:srgbClr val="FFFFFF"/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>
              <a:latin typeface="Arial" charset="0"/>
              <a:cs typeface="Arial" charset="0"/>
            </a:endParaRPr>
          </a:p>
        </p:txBody>
      </p:sp>
      <p:pic>
        <p:nvPicPr>
          <p:cNvPr id="50180" name="Picture 20" descr="9084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514600"/>
            <a:ext cx="24384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WordArt 7"/>
          <p:cNvSpPr>
            <a:spLocks noChangeArrowheads="1" noChangeShapeType="1" noTextEdit="1"/>
          </p:cNvSpPr>
          <p:nvPr/>
        </p:nvSpPr>
        <p:spPr bwMode="auto">
          <a:xfrm>
            <a:off x="1219200" y="304800"/>
            <a:ext cx="6553200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Назарларыңызға рахмет!</a:t>
            </a:r>
          </a:p>
        </p:txBody>
      </p:sp>
      <p:pic>
        <p:nvPicPr>
          <p:cNvPr id="50182" name="Picture 2" descr="http://t1.gstatic.com/images?q=tbn:ANd9GcRbb622EDZ7TisKeldwlphJTcHzDZoj8sk1rH6rmrFxrdc6Ycs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581525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50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ны для презентаций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643050"/>
            <a:ext cx="835824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 smtClean="0"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7200" b="1" dirty="0" smtClean="0">
                <a:latin typeface="Times New Roman" pitchFamily="18" charset="0"/>
                <a:cs typeface="Times New Roman" pitchFamily="18" charset="0"/>
              </a:rPr>
              <a:t>Спорт түрлері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Фоны для презентаций\фон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857356" y="285728"/>
            <a:ext cx="700092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Сабақтың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мақсаты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 </a:t>
            </a: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Білімділігі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сабақ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барысындағы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сөздердің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мағынасын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мәтіннің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мазмұнын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ашып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түсіндіру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Дамытушылығы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оқушыларды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өзіндік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талдау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жинақтау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жасауға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ойлай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білуге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дағдыландыру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өз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ойын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анық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толық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жеткізе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білуге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төселдіру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Тәрбиелігі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оқушыларды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салауатты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өмір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салтына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тәрбиелеу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әдемілікке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сұлулыққа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құштарлықтарын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ояту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95" y="0"/>
            <a:ext cx="9186895" cy="6858000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00034" y="4143380"/>
            <a:ext cx="835821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өмірді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ұзартады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Еңбек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ширатады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.»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дейді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халық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даналығы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Ендеше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бүгінгі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сабағымызда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түрлері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спорттың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өміріндегі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алатын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орны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Қазақстан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спортының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мақтаныштары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сөйлесеміз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800" b="1" i="1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Фоны для презентаций\23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85720" y="214290"/>
            <a:ext cx="8789137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1-тапсырма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Сұрақтарға жауап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бер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file"/>
              </a:rPr>
              <a:t>1.Сен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file"/>
              </a:rPr>
              <a:t>қандай  Қазақстан спортшыларын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file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file"/>
              </a:rPr>
              <a:t>  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  <a:hlinkClick r:id="rId3" action="ppaction://hlinkfile"/>
              </a:rPr>
              <a:t>білесің?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2.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Саған қандай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түрі ұнайды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3.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Сен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қай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түрімен айналысасың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4.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Біздің мектебімізде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қандай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үйірмелер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  бар? 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5.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Біздің мектептің спортшыларың ата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6.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Қазақстанда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спорт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күні қашан өткізеді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Фоны для презентаций\льдин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71802" y="214290"/>
            <a:ext cx="32774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Жаңа сөздер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4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4953000"/>
            <a:ext cx="16764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57224" y="785794"/>
            <a:ext cx="805073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Ұзын –длинный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Қысқа – короткий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Ауыр – тяжелый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Жеңіл – легкий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Ауыр атлетика – тяжелая атлетика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Жеңіл атлетика – легкая атлетика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Алтын – золото, золотой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Күміс – серебро, серебрянный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Қола – бронза, бронзовый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Алқа - медаль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Фоны для презентаций\23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428604"/>
            <a:ext cx="8891280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2 – тапсырма</a:t>
            </a:r>
          </a:p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Көп нүктенін орныңа керекті  әріптерді жаз.</a:t>
            </a:r>
          </a:p>
          <a:p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Б..,  үй..рме,  денс..улық,  ..нер,  ша..ғы,  </a:t>
            </a:r>
          </a:p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ж..зу,  ой..ндар, спортш...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s (36)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6670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images (38)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25146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536575"/>
            <a:ext cx="7315200" cy="835025"/>
          </a:xfrm>
        </p:spPr>
        <p:txBody>
          <a:bodyPr anchorCtr="0">
            <a:normAutofit fontScale="90000"/>
          </a:bodyPr>
          <a:lstStyle/>
          <a:p>
            <a:r>
              <a:rPr lang="kk-KZ" sz="5700" b="1" dirty="0">
                <a:latin typeface="Times New Roman" pitchFamily="18" charset="0"/>
                <a:hlinkClick r:id="rId6" action="ppaction://hlinkfile"/>
              </a:rPr>
              <a:t>Ұлттық  ойындар</a:t>
            </a:r>
            <a:endParaRPr lang="ru-RU" sz="5700" b="1" dirty="0">
              <a:latin typeface="Times New Roman" pitchFamily="18" charset="0"/>
            </a:endParaRPr>
          </a:p>
        </p:txBody>
      </p:sp>
      <p:graphicFrame>
        <p:nvGraphicFramePr>
          <p:cNvPr id="26631" name="Group 7"/>
          <p:cNvGraphicFramePr>
            <a:graphicFrameLocks noGrp="1"/>
          </p:cNvGraphicFramePr>
          <p:nvPr/>
        </p:nvGraphicFramePr>
        <p:xfrm>
          <a:off x="2903538" y="3017838"/>
          <a:ext cx="3338512" cy="792163"/>
        </p:xfrm>
        <a:graphic>
          <a:graphicData uri="http://schemas.openxmlformats.org/drawingml/2006/table">
            <a:tbl>
              <a:tblPr/>
              <a:tblGrid>
                <a:gridCol w="3338512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81" name="Picture 18" descr="BRD48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214312" y="166688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8" descr="BRD48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>
            <a:off x="6996112" y="4738688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8" descr="BRD48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0000">
            <a:off x="152400" y="4724400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8" descr="BRD48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10400" y="152400"/>
            <a:ext cx="193992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143240" y="1500174"/>
            <a:ext cx="2857520" cy="2143140"/>
          </a:xfrm>
          <a:prstGeom prst="rect">
            <a:avLst/>
          </a:prstGeom>
        </p:spPr>
      </p:pic>
      <p:pic>
        <p:nvPicPr>
          <p:cNvPr id="13" name="Picture 4">
            <a:hlinkClick r:id="rId10" action="ppaction://hlinkfile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3143240" y="4500570"/>
            <a:ext cx="3000396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686</Words>
  <PresentationFormat>Экран (4:3)</PresentationFormat>
  <Paragraphs>129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Ұлттық  ойындар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Домашний</cp:lastModifiedBy>
  <cp:revision>35</cp:revision>
  <dcterms:modified xsi:type="dcterms:W3CDTF">2003-12-31T23:29:01Z</dcterms:modified>
</cp:coreProperties>
</file>