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42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01.01.2004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Фоны для презентаций\серы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8738"/>
            <a:ext cx="9143999" cy="6895475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2571736" y="1071546"/>
            <a:ext cx="4357718" cy="57150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 түрлері</a:t>
            </a:r>
            <a:endParaRPr lang="ru-RU" sz="4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4282" y="2571744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футбол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57422" y="2643182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хоккей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29124" y="2643182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волейбол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643702" y="2643182"/>
            <a:ext cx="1714512" cy="50006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баскетбол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29454" y="3500438"/>
            <a:ext cx="2000264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велоспорт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57752" y="3500438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бокс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14612" y="3500438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жүгіру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42910" y="3500438"/>
            <a:ext cx="1571636" cy="42862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күрес</a:t>
            </a:r>
            <a:endParaRPr lang="ru-RU" sz="28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42910" y="2071678"/>
            <a:ext cx="7929618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rot="5400000">
            <a:off x="4482700" y="1875226"/>
            <a:ext cx="500068" cy="3571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>
            <a:off x="392877" y="232171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7858148" y="2786058"/>
            <a:ext cx="142876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3036083" y="232171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>
            <a:off x="5036347" y="232171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5400000">
            <a:off x="7250925" y="2321711"/>
            <a:ext cx="50006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rot="5400000">
            <a:off x="1464447" y="2750339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>
            <a:off x="3536149" y="2750339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5536413" y="2750339"/>
            <a:ext cx="1357322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3"/>
          <p:cNvSpPr>
            <a:spLocks noChangeArrowheads="1"/>
          </p:cNvSpPr>
          <p:nvPr/>
        </p:nvSpPr>
        <p:spPr bwMode="auto">
          <a:xfrm>
            <a:off x="214282" y="4143380"/>
            <a:ext cx="85725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PresentationFormat>Экран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Домашний</cp:lastModifiedBy>
  <cp:revision>1</cp:revision>
  <dcterms:modified xsi:type="dcterms:W3CDTF">2003-12-31T22:28:06Z</dcterms:modified>
</cp:coreProperties>
</file>